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30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533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48902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34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3269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607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221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063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1241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66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13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DE006-66AA-4A2E-86C5-21C1B836A2C9}" type="datetimeFigureOut">
              <a:rPr lang="sv-SE" smtClean="0"/>
              <a:t>2023-11-21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6A7C7-01F5-435E-AA99-B349DDAA531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70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-7686048" y="-507760"/>
            <a:ext cx="3629345" cy="186741"/>
          </a:xfrm>
        </p:spPr>
        <p:txBody>
          <a:bodyPr>
            <a:normAutofit fontScale="90000"/>
          </a:bodyPr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026" name="Picture 2" descr="Bilder, filmer och loggor att ladda ned - ÖC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52" y="267856"/>
            <a:ext cx="11522348" cy="6668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2681555" y="12020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324552" y="1294290"/>
            <a:ext cx="11209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smtClean="0"/>
              <a:t> Mini</a:t>
            </a:r>
            <a:r>
              <a:rPr lang="sv-SE" sz="2800" dirty="0" smtClean="0"/>
              <a:t>-</a:t>
            </a:r>
            <a:r>
              <a:rPr lang="sv-SE" sz="4000" dirty="0" smtClean="0">
                <a:solidFill>
                  <a:srgbClr val="FF3399"/>
                </a:solidFill>
                <a:latin typeface="Constantia" panose="02030602050306030303" pitchFamily="18" charset="0"/>
              </a:rPr>
              <a:t>SOTA</a:t>
            </a:r>
            <a:r>
              <a:rPr lang="sv-SE" sz="3600" dirty="0" smtClean="0"/>
              <a:t> </a:t>
            </a:r>
            <a:r>
              <a:rPr lang="sv-SE" sz="3200" dirty="0" smtClean="0"/>
              <a:t>bröstcancer</a:t>
            </a:r>
            <a:r>
              <a:rPr lang="sv-SE" sz="3600" dirty="0"/>
              <a:t> </a:t>
            </a:r>
            <a:r>
              <a:rPr lang="sv-SE" sz="3600" dirty="0" smtClean="0"/>
              <a:t>                   </a:t>
            </a:r>
            <a:r>
              <a:rPr lang="sv-SE" sz="2400" dirty="0"/>
              <a:t>D</a:t>
            </a:r>
            <a:r>
              <a:rPr lang="sv-SE" sz="2400" dirty="0" smtClean="0"/>
              <a:t>igitalt möte från Örebro 2024-02-13</a:t>
            </a:r>
          </a:p>
          <a:p>
            <a:pPr algn="ctr"/>
            <a:r>
              <a:rPr lang="sv-SE" sz="2400" dirty="0"/>
              <a:t> </a:t>
            </a:r>
            <a:r>
              <a:rPr lang="sv-SE" sz="2400" dirty="0" smtClean="0"/>
              <a:t>                                                         </a:t>
            </a:r>
            <a:r>
              <a:rPr lang="sv-SE" sz="2400" dirty="0" err="1" smtClean="0"/>
              <a:t>kl</a:t>
            </a:r>
            <a:r>
              <a:rPr lang="sv-SE" sz="2400" dirty="0" smtClean="0"/>
              <a:t> 14.30 – ca 17.30</a:t>
            </a:r>
            <a:endParaRPr lang="sv-SE" sz="2400" dirty="0"/>
          </a:p>
        </p:txBody>
      </p:sp>
      <p:sp>
        <p:nvSpPr>
          <p:cNvPr id="6" name="textruta 5"/>
          <p:cNvSpPr txBox="1"/>
          <p:nvPr/>
        </p:nvSpPr>
        <p:spPr>
          <a:xfrm>
            <a:off x="9236468" y="686369"/>
            <a:ext cx="2179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www.swebcg.se</a:t>
            </a:r>
            <a:endParaRPr lang="sv-SE" sz="2400" dirty="0"/>
          </a:p>
        </p:txBody>
      </p:sp>
      <p:sp>
        <p:nvSpPr>
          <p:cNvPr id="7" name="textruta 6"/>
          <p:cNvSpPr txBox="1"/>
          <p:nvPr/>
        </p:nvSpPr>
        <p:spPr>
          <a:xfrm>
            <a:off x="1099133" y="2074622"/>
            <a:ext cx="22999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Save-the date!</a:t>
            </a:r>
            <a:endParaRPr lang="sv-SE" sz="2800" dirty="0"/>
          </a:p>
        </p:txBody>
      </p:sp>
      <p:sp>
        <p:nvSpPr>
          <p:cNvPr id="8" name="textruta 7"/>
          <p:cNvSpPr txBox="1"/>
          <p:nvPr/>
        </p:nvSpPr>
        <p:spPr>
          <a:xfrm>
            <a:off x="8691937" y="2887038"/>
            <a:ext cx="2601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Mera information senare!</a:t>
            </a:r>
            <a:endParaRPr lang="sv-SE" dirty="0"/>
          </a:p>
        </p:txBody>
      </p:sp>
      <p:pic>
        <p:nvPicPr>
          <p:cNvPr id="10" name="Bild 4" descr="Svenska Bröstcancergruppen kopiera">
            <a:extLst>
              <a:ext uri="{FF2B5EF4-FFF2-40B4-BE49-F238E27FC236}">
                <a16:creationId xmlns:a16="http://schemas.microsoft.com/office/drawing/2014/main" id="{1CA4040E-40B8-9939-3B5F-E5F09E534C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8481" y="388455"/>
            <a:ext cx="4488916" cy="905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95148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14.30 - 14.35 Välkomna</a:t>
            </a:r>
          </a:p>
          <a:p>
            <a:r>
              <a:rPr lang="sv-SE" dirty="0"/>
              <a:t>14.40 - 15.00 Föreläsning </a:t>
            </a:r>
            <a:r>
              <a:rPr lang="sv-SE" dirty="0" err="1"/>
              <a:t>Masai</a:t>
            </a:r>
            <a:r>
              <a:rPr lang="sv-SE" dirty="0"/>
              <a:t>-studien, Kristina Lång</a:t>
            </a:r>
          </a:p>
          <a:p>
            <a:r>
              <a:rPr lang="sv-SE" dirty="0"/>
              <a:t>15.15- 15.35 Föreläsning onkologi</a:t>
            </a:r>
          </a:p>
          <a:p>
            <a:r>
              <a:rPr lang="sv-SE" dirty="0"/>
              <a:t>15.50 - 16.10 Föreläsning kirurgi</a:t>
            </a:r>
          </a:p>
          <a:p>
            <a:r>
              <a:rPr lang="sv-SE" dirty="0"/>
              <a:t>16.25 16.45 Föreläsning patologi</a:t>
            </a:r>
          </a:p>
          <a:p>
            <a:r>
              <a:rPr lang="sv-SE" dirty="0"/>
              <a:t>17.00-17-20 Föreläsning annat intressant</a:t>
            </a:r>
          </a:p>
          <a:p>
            <a:r>
              <a:rPr lang="sv-SE" dirty="0"/>
              <a:t>17.20 17.30 Avslut</a:t>
            </a:r>
          </a:p>
        </p:txBody>
      </p:sp>
    </p:spTree>
    <p:extLst>
      <p:ext uri="{BB962C8B-B14F-4D97-AF65-F5344CB8AC3E}">
        <p14:creationId xmlns:p14="http://schemas.microsoft.com/office/powerpoint/2010/main" val="3659127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54</Words>
  <Application>Microsoft Office PowerPoint</Application>
  <PresentationFormat>Bredbild</PresentationFormat>
  <Paragraphs>12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Constantia</vt:lpstr>
      <vt:lpstr>Office-tema</vt:lpstr>
      <vt:lpstr>PowerPoint-presentation</vt:lpstr>
      <vt:lpstr>PowerPoint-presentation</vt:lpstr>
    </vt:vector>
  </TitlesOfParts>
  <Company>Region Örebro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Wickberg Åsa, Kir bröst endok sek</dc:creator>
  <cp:lastModifiedBy>Wickberg Åsa, Kir bröst endok sek</cp:lastModifiedBy>
  <cp:revision>6</cp:revision>
  <dcterms:created xsi:type="dcterms:W3CDTF">2023-09-15T11:37:39Z</dcterms:created>
  <dcterms:modified xsi:type="dcterms:W3CDTF">2023-11-21T11:15:04Z</dcterms:modified>
</cp:coreProperties>
</file>