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0" r:id="rId2"/>
  </p:sldMasterIdLst>
  <p:notesMasterIdLst>
    <p:notesMasterId r:id="rId5"/>
  </p:notesMasterIdLst>
  <p:sldIdLst>
    <p:sldId id="317" r:id="rId3"/>
    <p:sldId id="31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79FD6-5042-4AA4-9712-A1270A578CC2}" type="datetimeFigureOut">
              <a:rPr lang="sv-SE" smtClean="0"/>
              <a:t>2015-08-23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84D8-6B27-42F6-B395-FF45564F87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31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0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5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AEA9A04-3757-4990-8236-8153BC84C131}" type="datetimeFigureOut">
              <a:rPr lang="sv-SE" smtClean="0">
                <a:solidFill>
                  <a:prstClr val="white">
                    <a:alpha val="60000"/>
                  </a:prstClr>
                </a:solidFill>
              </a:rPr>
              <a:pPr/>
              <a:t>2015-08-23</a:t>
            </a:fld>
            <a:endParaRPr lang="sv-SE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v-SE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3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4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3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2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5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08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36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79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79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1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0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76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9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0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50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7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9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5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2EF80BC-62D5-BE4B-844A-55FB2E53FE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3D24A19-7701-3745-A2AE-3FC40CDE1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7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AEA9A04-3757-4990-8236-8153BC84C131}" type="datetimeFigureOut">
              <a:rPr lang="sv-SE" smtClean="0">
                <a:solidFill>
                  <a:srgbClr val="B31166"/>
                </a:solidFill>
              </a:rPr>
              <a:pPr/>
              <a:t>2015-08-23</a:t>
            </a:fld>
            <a:endParaRPr lang="sv-SE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sv-SE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06FF6D4-1910-4D12-BB64-49B1F383127A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mittent.se/sv/Videoarkiv/Oppen-kirurgi/Brostkirurgi/Brostreduktionsplastik-en-teknikbeskrivning/" TargetMode="External"/><Relationship Id="rId3" Type="http://schemas.openxmlformats.org/officeDocument/2006/relationships/hyperlink" Target="http://www.orbsmeetings.com/" TargetMode="External"/><Relationship Id="rId7" Type="http://schemas.openxmlformats.org/officeDocument/2006/relationships/hyperlink" Target="http://www.eec-fr.com/site/en/formations_en_2/senology/oncoplastic-masterclass/" TargetMode="External"/><Relationship Id="rId2" Type="http://schemas.openxmlformats.org/officeDocument/2006/relationships/hyperlink" Target="http://www.breastsurgeonsweb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ilan-oncoplastic.com/" TargetMode="External"/><Relationship Id="rId5" Type="http://schemas.openxmlformats.org/officeDocument/2006/relationships/hyperlink" Target="https://www.rcseng.ac.uk/courses/course-search/specialty/breastsurgery.html" TargetMode="External"/><Relationship Id="rId4" Type="http://schemas.openxmlformats.org/officeDocument/2006/relationships/hyperlink" Target="http://www.orbswe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läsning…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17273" y="820791"/>
            <a:ext cx="8663872" cy="4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Vidareutbildning, kurser, möten…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hlinkClick r:id="rId2"/>
              </a:rPr>
              <a:t>www.breastsurgeonsweb.com</a:t>
            </a:r>
            <a:endParaRPr lang="sv-SE" dirty="0"/>
          </a:p>
          <a:p>
            <a:r>
              <a:rPr lang="sv-SE" dirty="0">
                <a:hlinkClick r:id="rId3"/>
              </a:rPr>
              <a:t>www.orbsmeetings.com</a:t>
            </a:r>
            <a:endParaRPr lang="sv-SE" dirty="0"/>
          </a:p>
          <a:p>
            <a:r>
              <a:rPr lang="sv-SE" dirty="0" smtClean="0">
                <a:hlinkClick r:id="rId4"/>
              </a:rPr>
              <a:t>www.orbsweb.com</a:t>
            </a:r>
            <a:endParaRPr lang="sv-SE" dirty="0" smtClean="0"/>
          </a:p>
          <a:p>
            <a:r>
              <a:rPr lang="sv-SE" dirty="0">
                <a:hlinkClick r:id="rId5"/>
              </a:rPr>
              <a:t>https://www.rcseng.ac.uk/courses/course-search/specialty/breastsurgery.html</a:t>
            </a:r>
            <a:endParaRPr lang="sv-SE" dirty="0"/>
          </a:p>
          <a:p>
            <a:r>
              <a:rPr lang="sv-SE" dirty="0" smtClean="0">
                <a:hlinkClick r:id="rId6"/>
              </a:rPr>
              <a:t>www.milan-oncoplastic.com</a:t>
            </a:r>
            <a:endParaRPr lang="sv-SE" dirty="0" smtClean="0"/>
          </a:p>
          <a:p>
            <a:r>
              <a:rPr lang="sv-SE" dirty="0">
                <a:hlinkClick r:id="rId7"/>
              </a:rPr>
              <a:t>http://www.eec-fr.com/site/en/formations_en_2/senology/oncoplastic-masterclass</a:t>
            </a:r>
            <a:r>
              <a:rPr lang="sv-SE" dirty="0" smtClean="0">
                <a:hlinkClick r:id="rId7"/>
              </a:rPr>
              <a:t>/</a:t>
            </a:r>
            <a:endParaRPr lang="sv-SE" dirty="0" smtClean="0"/>
          </a:p>
          <a:p>
            <a:r>
              <a:rPr lang="sv-SE" dirty="0">
                <a:hlinkClick r:id="rId8"/>
              </a:rPr>
              <a:t>http://www.remittent.se/sv/Videoarkiv/Oppen-kirurgi/Brostkirurgi/Brostreduktionsplastik-en-teknikbeskrivning</a:t>
            </a:r>
            <a:r>
              <a:rPr lang="sv-SE" dirty="0" smtClean="0">
                <a:hlinkClick r:id="rId8"/>
              </a:rPr>
              <a:t>/</a:t>
            </a:r>
            <a:endParaRPr lang="sv-SE" dirty="0"/>
          </a:p>
          <a:p>
            <a:r>
              <a:rPr lang="sv-SE" dirty="0" err="1" smtClean="0"/>
              <a:t>OncoPlastic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14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on styrelserum">
  <a:themeElements>
    <a:clrScheme name="Ion styrelseru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styrelseru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Office PowerPoint</Application>
  <PresentationFormat>Bredbild</PresentationFormat>
  <Paragraphs>10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Office Theme</vt:lpstr>
      <vt:lpstr>1_Ion styrelserum</vt:lpstr>
      <vt:lpstr>Mer läsning…</vt:lpstr>
      <vt:lpstr>Vidareutbildning, kurser, möten…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Bröstbevarande kirurgi  Symposium I:  teknik och onkoplastik</dc:title>
  <dc:creator>Jana de Boniface</dc:creator>
  <cp:lastModifiedBy>Jana de Boniface</cp:lastModifiedBy>
  <cp:revision>6</cp:revision>
  <dcterms:created xsi:type="dcterms:W3CDTF">2015-08-23T18:45:15Z</dcterms:created>
  <dcterms:modified xsi:type="dcterms:W3CDTF">2015-08-23T19:03:09Z</dcterms:modified>
</cp:coreProperties>
</file>